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58" r:id="rId3"/>
    <p:sldId id="257" r:id="rId4"/>
    <p:sldId id="259" r:id="rId5"/>
    <p:sldId id="262" r:id="rId6"/>
    <p:sldId id="261" r:id="rId7"/>
    <p:sldId id="263" r:id="rId8"/>
    <p:sldId id="260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dirty="0" smtClean="0">
                <a:solidFill>
                  <a:srgbClr val="C00000"/>
                </a:solidFill>
              </a:rPr>
              <a:t>Дети  войны</a:t>
            </a:r>
            <a:endParaRPr lang="ru-RU" sz="6600" dirty="0">
              <a:solidFill>
                <a:srgbClr val="C0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00562" y="3786190"/>
            <a:ext cx="4223837" cy="1184825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АВТОР ПРЕЗЕНТАЦИИ</a:t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Мухина с.н.</a:t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smtClean="0">
                <a:solidFill>
                  <a:schemeClr val="bg1"/>
                </a:solidFill>
              </a:rPr>
              <a:t>учитель,психолог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err="1" smtClean="0">
                <a:solidFill>
                  <a:schemeClr val="bg1"/>
                </a:solidFill>
              </a:rPr>
              <a:t>мбоу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</a:rPr>
              <a:t>кесовогорская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</a:rPr>
              <a:t>сош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900igr.net/datai/istorija/Deti-v-vojnu/0027-047-Obuchenie-v-gody-vojny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500042"/>
            <a:ext cx="3214710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avatars.mds.yandex.net/get-zen_doc/118779/pub_5cd27969fbeb8800b39a0554_5cd27b7a5204fd00b23cdaa1/scale_1200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428604"/>
            <a:ext cx="4143404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avatars.mds.yandex.net/get-pdb/1863907/0e8383ba-b492-42fa-914e-0e298b0a1c22/s1200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3714752"/>
            <a:ext cx="3643338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https://avatars.mds.yandex.net/get-pdb/2338906/43162430-2666-497f-911d-ce75b98aaafa/s1200?webp=fals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00694" y="3357562"/>
            <a:ext cx="2218094" cy="2957458"/>
          </a:xfrm>
          <a:prstGeom prst="rect">
            <a:avLst/>
          </a:prstGeom>
          <a:noFill/>
        </p:spPr>
      </p:pic>
      <p:pic>
        <p:nvPicPr>
          <p:cNvPr id="7170" name="Picture 2" descr="https://im0-tub-ru.yandex.net/i?id=a1bc894dfe49588d2a0368a9fdff916f&amp;n=1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14744" y="2571744"/>
            <a:ext cx="1571635" cy="1571636"/>
          </a:xfrm>
          <a:prstGeom prst="rect">
            <a:avLst/>
          </a:prstGeom>
          <a:noFill/>
        </p:spPr>
      </p:pic>
      <p:pic>
        <p:nvPicPr>
          <p:cNvPr id="2" name="Picture 2" descr="https://www.culture.ru/storage/images/c982b9776672b715a5d8b7f0c3ef9603/a83d7c5cc9ccf8160b1b048c0d4b30b0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71868" y="2500306"/>
            <a:ext cx="1976398" cy="19763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2700" dirty="0" smtClean="0">
                <a:solidFill>
                  <a:srgbClr val="C00000"/>
                </a:solidFill>
              </a:rPr>
              <a:t>Газета «Колхозный клич» </a:t>
            </a:r>
            <a:r>
              <a:rPr lang="ru-RU" sz="2700" dirty="0" err="1" smtClean="0">
                <a:solidFill>
                  <a:srgbClr val="C00000"/>
                </a:solidFill>
              </a:rPr>
              <a:t>Кесовогорского</a:t>
            </a:r>
            <a:r>
              <a:rPr lang="ru-RU" sz="2700" dirty="0" smtClean="0">
                <a:solidFill>
                  <a:srgbClr val="C00000"/>
                </a:solidFill>
              </a:rPr>
              <a:t> района  №105 1942г.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C:\Users\2011\Desktop\Лена\Дети войны\школьники в войну архив\PA173827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428736"/>
            <a:ext cx="6429420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s://www.culture.ru/storage/images/c982b9776672b715a5d8b7f0c3ef9603/a83d7c5cc9ccf8160b1b048c0d4b30b0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72396" y="1071546"/>
            <a:ext cx="1404894" cy="14048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Правила  работы в группе: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Выберите лидера группы.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Обсудите пути достижения целей, распределите задания для каждого из членов группы.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Убедитесь, что члены группы понимают цели и задачи, стоящие перед ними.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Учитесь находить контакты в группе.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Стремитесь достигнуть компромисса при принятии решений.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Каждая версия обсуждается в группе. В группе согласуется общее решение.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 Представитель группы защищает согласованное решение перед классом.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8. Лидер группы следит за временем.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  <p:pic>
        <p:nvPicPr>
          <p:cNvPr id="5" name="Picture 2" descr="https://www.culture.ru/storage/images/c982b9776672b715a5d8b7f0c3ef9603/a83d7c5cc9ccf8160b1b048c0d4b30b0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1071546"/>
            <a:ext cx="1190580" cy="11905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Составьте  </a:t>
            </a:r>
            <a:r>
              <a:rPr lang="ru-RU" dirty="0" err="1" smtClean="0">
                <a:solidFill>
                  <a:srgbClr val="C00000"/>
                </a:solidFill>
              </a:rPr>
              <a:t>синквейн</a:t>
            </a:r>
            <a:r>
              <a:rPr lang="ru-RU" dirty="0" smtClean="0">
                <a:solidFill>
                  <a:srgbClr val="C00000"/>
                </a:solidFill>
              </a:rPr>
              <a:t> по теме "</a:t>
            </a:r>
            <a:r>
              <a:rPr lang="ru-RU" dirty="0" err="1" smtClean="0">
                <a:solidFill>
                  <a:srgbClr val="C00000"/>
                </a:solidFill>
              </a:rPr>
              <a:t>Кесовогорские</a:t>
            </a:r>
            <a:r>
              <a:rPr lang="ru-RU" dirty="0" smtClean="0">
                <a:solidFill>
                  <a:srgbClr val="C00000"/>
                </a:solidFill>
              </a:rPr>
              <a:t> дети войны"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1 строка – одно существительное, выражающее главную тему </a:t>
            </a:r>
            <a:r>
              <a:rPr lang="ru-RU" dirty="0" err="1" smtClean="0"/>
              <a:t>cинквейна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2 строка – два прилагательных, выражающих главную мысль.</a:t>
            </a:r>
          </a:p>
          <a:p>
            <a:r>
              <a:rPr lang="ru-RU" dirty="0" smtClean="0"/>
              <a:t>3 строка – три глагола, описывающие действия в рамках темы.</a:t>
            </a:r>
          </a:p>
          <a:p>
            <a:r>
              <a:rPr lang="ru-RU" dirty="0" smtClean="0"/>
              <a:t>4 строка – фраза, несущая определенный смысл - афоризм, при помощи которого нужно выразить своё отношение к теме.</a:t>
            </a:r>
          </a:p>
          <a:p>
            <a:r>
              <a:rPr lang="ru-RU" dirty="0" smtClean="0"/>
              <a:t>5 строка – заключение в форме существительного (ассоциация с первым словом), выражает личное отношение автора </a:t>
            </a:r>
            <a:r>
              <a:rPr lang="ru-RU" dirty="0" err="1" smtClean="0"/>
              <a:t>синквейна</a:t>
            </a:r>
            <a:r>
              <a:rPr lang="ru-RU" dirty="0" smtClean="0"/>
              <a:t> к теме).</a:t>
            </a:r>
          </a:p>
          <a:p>
            <a:endParaRPr lang="ru-RU" dirty="0"/>
          </a:p>
        </p:txBody>
      </p:sp>
      <p:pic>
        <p:nvPicPr>
          <p:cNvPr id="5" name="Picture 2" descr="https://www.culture.ru/storage/images/c982b9776672b715a5d8b7f0c3ef9603/a83d7c5cc9ccf8160b1b048c0d4b30b0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8148" y="285728"/>
            <a:ext cx="1190580" cy="11905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4290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Выводы: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1. У детей военного времени почти не было детства.  Им пришлось пройти через тяжелые испытания.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2. В годы войны каждый ребенок совершил свой подвиг - несмотря на голод, холод и страх, дети успевали учиться и работать,  приближая своим трудом победу.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3. Пример патриотизма и трудолюбия  наших сверстников в годы войны может служить примером для современной молодежи.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  <p:pic>
        <p:nvPicPr>
          <p:cNvPr id="5" name="Picture 2" descr="https://www.culture.ru/storage/images/c982b9776672b715a5d8b7f0c3ef9603/a83d7c5cc9ccf8160b1b048c0d4b30b0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43834" y="285728"/>
            <a:ext cx="1190580" cy="11905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0-tub-ru.yandex.net/i?id=a1bc894dfe49588d2a0368a9fdff916f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642918"/>
            <a:ext cx="7929618" cy="56436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Рефлексивный экран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429288"/>
          </a:xfrm>
        </p:spPr>
        <p:txBody>
          <a:bodyPr>
            <a:normAutofit fontScale="55000" lnSpcReduction="20000"/>
          </a:bodyPr>
          <a:lstStyle/>
          <a:p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сегодня я узнал…</a:t>
            </a:r>
          </a:p>
          <a:p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было интересно…</a:t>
            </a:r>
          </a:p>
          <a:p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было трудно…</a:t>
            </a:r>
          </a:p>
          <a:p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я выполнял задания…</a:t>
            </a:r>
          </a:p>
          <a:p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я понял, что…</a:t>
            </a:r>
          </a:p>
          <a:p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теперь я могу…</a:t>
            </a:r>
          </a:p>
          <a:p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я почувствовал, что…</a:t>
            </a:r>
          </a:p>
          <a:p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я приобрел…</a:t>
            </a:r>
          </a:p>
          <a:p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я научился…</a:t>
            </a:r>
          </a:p>
          <a:p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у меня получилось …</a:t>
            </a:r>
          </a:p>
          <a:p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я смог…</a:t>
            </a:r>
          </a:p>
          <a:p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я попробую…</a:t>
            </a:r>
          </a:p>
          <a:p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меня удивило…</a:t>
            </a:r>
          </a:p>
          <a:p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урок дал мне для жизни…</a:t>
            </a:r>
          </a:p>
          <a:p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мне захотелось…</a:t>
            </a:r>
          </a:p>
          <a:p>
            <a:endParaRPr lang="ru-RU" dirty="0"/>
          </a:p>
        </p:txBody>
      </p:sp>
      <p:pic>
        <p:nvPicPr>
          <p:cNvPr id="5" name="Picture 2" descr="https://www.culture.ru/storage/images/c982b9776672b715a5d8b7f0c3ef9603/a83d7c5cc9ccf8160b1b048c0d4b30b0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43834" y="142852"/>
            <a:ext cx="1190580" cy="11905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192</TotalTime>
  <Words>308</Words>
  <PresentationFormat>Экран (4:3)</PresentationFormat>
  <Paragraphs>41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Трек</vt:lpstr>
      <vt:lpstr>АВТОР ПРЕЗЕНТАЦИИ Мухина с.н. учитель,психолог  мбоу кесовогорская сош</vt:lpstr>
      <vt:lpstr>Слайд 2</vt:lpstr>
      <vt:lpstr> Газета «Колхозный клич» Кесовогорского района  №105 1942г. </vt:lpstr>
      <vt:lpstr>Правила  работы в группе:</vt:lpstr>
      <vt:lpstr>Составьте  синквейн по теме "Кесовогорские дети войны"</vt:lpstr>
      <vt:lpstr>Выводы:</vt:lpstr>
      <vt:lpstr>Слайд 7</vt:lpstr>
      <vt:lpstr>Рефлексивный экран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2018</dc:creator>
  <cp:lastModifiedBy>2018</cp:lastModifiedBy>
  <cp:revision>27</cp:revision>
  <dcterms:created xsi:type="dcterms:W3CDTF">2020-04-21T14:20:37Z</dcterms:created>
  <dcterms:modified xsi:type="dcterms:W3CDTF">2026-08-14T10:59:34Z</dcterms:modified>
</cp:coreProperties>
</file>