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8\Desktop\на сайт\19-03-2026_18-30-27\IMG_20260319_182808_6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786214" cy="5411807"/>
          </a:xfrm>
          <a:prstGeom prst="rect">
            <a:avLst/>
          </a:prstGeom>
          <a:noFill/>
        </p:spPr>
      </p:pic>
      <p:pic>
        <p:nvPicPr>
          <p:cNvPr id="10" name="Picture 5" descr="C:\Users\2018\Desktop\на сайт\19-03-2026_18-30-27\IMG_20260319_182808_7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214841" cy="555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поддержать меланхоличного подростка?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C:\Users\2018\Desktop\на сайт\19-03-2026_18-30-27\IMG_20260319_182808_6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643337" cy="4983179"/>
          </a:xfrm>
          <a:prstGeom prst="rect">
            <a:avLst/>
          </a:prstGeom>
          <a:noFill/>
        </p:spPr>
      </p:pic>
      <p:pic>
        <p:nvPicPr>
          <p:cNvPr id="13" name="Picture 2" descr="C:\Users\2018\Desktop\на сайт\19-03-2026_18-30-27\IMG_20260319_182808_6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87" y="1142984"/>
            <a:ext cx="3765889" cy="498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поддержать меланхоличного подростка?</a:t>
            </a:r>
            <a:endParaRPr lang="ru-RU" sz="3200" dirty="0"/>
          </a:p>
        </p:txBody>
      </p:sp>
      <p:pic>
        <p:nvPicPr>
          <p:cNvPr id="9" name="Picture 3" descr="C:\Users\2018\Desktop\на сайт\19-03-2026_18-30-27\IMG_20260319_182808_6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3857651" cy="5197493"/>
          </a:xfrm>
          <a:prstGeom prst="rect">
            <a:avLst/>
          </a:prstGeom>
          <a:noFill/>
        </p:spPr>
      </p:pic>
      <p:pic>
        <p:nvPicPr>
          <p:cNvPr id="4099" name="Picture 3" descr="C:\Users\2018\Desktop\на сайт\19-03-2026_18-30-27\IMG_20260319_182808_7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786214" cy="516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540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поддержать меланхоличного подростка?</a:t>
            </a:r>
            <a:endParaRPr lang="ru-RU" sz="3200" dirty="0"/>
          </a:p>
        </p:txBody>
      </p:sp>
      <p:pic>
        <p:nvPicPr>
          <p:cNvPr id="5" name="Picture 2" descr="C:\Users\2018\Desktop\на сайт\19-03-2026_18-30-27\IMG_20260319_182808_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987" y="1000108"/>
            <a:ext cx="3575417" cy="5126055"/>
          </a:xfrm>
          <a:prstGeom prst="rect">
            <a:avLst/>
          </a:prstGeom>
          <a:noFill/>
        </p:spPr>
      </p:pic>
      <p:pic>
        <p:nvPicPr>
          <p:cNvPr id="5123" name="Picture 3" descr="C:\Users\2018\Desktop\на сайт\19-03-2026_18-30-27\IMG_20260319_182808_7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87" y="1000108"/>
            <a:ext cx="3694451" cy="51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поддержать меланхоличного подростка?</a:t>
            </a:r>
            <a:endParaRPr lang="ru-RU" sz="3200" dirty="0"/>
          </a:p>
        </p:txBody>
      </p:sp>
      <p:pic>
        <p:nvPicPr>
          <p:cNvPr id="6146" name="Picture 2" descr="C:\Users\2018\Desktop\на сайт\19-03-2026_18-30-27\IMG_20260319_182808_7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987" y="1000108"/>
            <a:ext cx="3503979" cy="5126055"/>
          </a:xfrm>
          <a:prstGeom prst="rect">
            <a:avLst/>
          </a:prstGeom>
          <a:noFill/>
        </p:spPr>
      </p:pic>
      <p:pic>
        <p:nvPicPr>
          <p:cNvPr id="6147" name="Picture 3" descr="C:\Users\2018\Desktop\на сайт\19-03-2026_18-30-27\IMG_20260319_182808_7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987" y="1000108"/>
            <a:ext cx="3837327" cy="512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Как поддержать меланхоличного подростка?</vt:lpstr>
      <vt:lpstr>Как поддержать меланхоличного подростка?</vt:lpstr>
      <vt:lpstr>Как поддержать меланхоличного подростка?</vt:lpstr>
      <vt:lpstr>Как поддержать меланхоличного подростка?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2018</dc:creator>
  <cp:lastModifiedBy>2018</cp:lastModifiedBy>
  <cp:revision>3</cp:revision>
  <dcterms:created xsi:type="dcterms:W3CDTF">2026-03-19T16:04:37Z</dcterms:created>
  <dcterms:modified xsi:type="dcterms:W3CDTF">2026-03-19T16:21:31Z</dcterms:modified>
</cp:coreProperties>
</file>