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Цифровой психолог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ЦОС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1282"/>
            <a:ext cx="7072362" cy="62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56"/>
            <a:ext cx="7772400" cy="51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153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857232"/>
            <a:ext cx="7772400" cy="50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56"/>
            <a:ext cx="77724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2010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</TotalTime>
  <Words>3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ЦОС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ЦОС</dc:title>
  <dc:creator>2018</dc:creator>
  <cp:lastModifiedBy>2018</cp:lastModifiedBy>
  <cp:revision>2</cp:revision>
  <dcterms:created xsi:type="dcterms:W3CDTF">2025-11-15T11:57:39Z</dcterms:created>
  <dcterms:modified xsi:type="dcterms:W3CDTF">2025-11-15T12:10:10Z</dcterms:modified>
</cp:coreProperties>
</file>