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62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6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10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6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00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57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94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03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60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00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56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A32F8-81FF-446B-ADA5-FD2713D525BB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AE3E-5DC9-4916-A424-614AD3525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2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9484" y="605929"/>
            <a:ext cx="9926198" cy="554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66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829" y="635803"/>
            <a:ext cx="10877999" cy="547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659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2E353D"/>
      </a:dk1>
      <a:lt1>
        <a:sysClr val="window" lastClr="F9F9FB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Psyholog</dc:creator>
  <cp:lastModifiedBy>Psyholog</cp:lastModifiedBy>
  <cp:revision>1</cp:revision>
  <dcterms:created xsi:type="dcterms:W3CDTF">2025-10-02T10:15:00Z</dcterms:created>
  <dcterms:modified xsi:type="dcterms:W3CDTF">2025-10-02T10:16:02Z</dcterms:modified>
</cp:coreProperties>
</file>