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3" r:id="rId4"/>
    <p:sldId id="259" r:id="rId5"/>
    <p:sldId id="257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-78" y="-6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F02FA-73C0-42A4-A6EC-4412D29434DB}" type="datetimeFigureOut">
              <a:rPr lang="ru-RU" smtClean="0"/>
              <a:pPr/>
              <a:t>01.11.2024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28C18-F1CE-4234-903B-1DE27F0CDD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30927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F02FA-73C0-42A4-A6EC-4412D29434DB}" type="datetimeFigureOut">
              <a:rPr lang="ru-RU" smtClean="0"/>
              <a:pPr/>
              <a:t>01.11.2024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28C18-F1CE-4234-903B-1DE27F0CDD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78761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F02FA-73C0-42A4-A6EC-4412D29434DB}" type="datetimeFigureOut">
              <a:rPr lang="ru-RU" smtClean="0"/>
              <a:pPr/>
              <a:t>01.11.2024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28C18-F1CE-4234-903B-1DE27F0CDD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03744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F02FA-73C0-42A4-A6EC-4412D29434DB}" type="datetimeFigureOut">
              <a:rPr lang="ru-RU" smtClean="0"/>
              <a:pPr/>
              <a:t>01.11.2024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28C18-F1CE-4234-903B-1DE27F0CDD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751147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F02FA-73C0-42A4-A6EC-4412D29434DB}" type="datetimeFigureOut">
              <a:rPr lang="ru-RU" smtClean="0"/>
              <a:pPr/>
              <a:t>01.11.2024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28C18-F1CE-4234-903B-1DE27F0CDD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40898540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F02FA-73C0-42A4-A6EC-4412D29434DB}" type="datetimeFigureOut">
              <a:rPr lang="ru-RU" smtClean="0"/>
              <a:pPr/>
              <a:t>01.11.2024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28C18-F1CE-4234-903B-1DE27F0CDD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01566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F02FA-73C0-42A4-A6EC-4412D29434DB}" type="datetimeFigureOut">
              <a:rPr lang="ru-RU" smtClean="0"/>
              <a:pPr/>
              <a:t>01.11.2024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28C18-F1CE-4234-903B-1DE27F0CDD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254084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F02FA-73C0-42A4-A6EC-4412D29434DB}" type="datetimeFigureOut">
              <a:rPr lang="ru-RU" smtClean="0"/>
              <a:pPr/>
              <a:t>01.11.2024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28C18-F1CE-4234-903B-1DE27F0CDD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20230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F02FA-73C0-42A4-A6EC-4412D29434DB}" type="datetimeFigureOut">
              <a:rPr lang="ru-RU" smtClean="0"/>
              <a:pPr/>
              <a:t>01.11.2024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28C18-F1CE-4234-903B-1DE27F0CDD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80149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F02FA-73C0-42A4-A6EC-4412D29434DB}" type="datetimeFigureOut">
              <a:rPr lang="ru-RU" smtClean="0"/>
              <a:pPr/>
              <a:t>01.11.2024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28C18-F1CE-4234-903B-1DE27F0CDD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2188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F02FA-73C0-42A4-A6EC-4412D29434DB}" type="datetimeFigureOut">
              <a:rPr lang="ru-RU" smtClean="0"/>
              <a:pPr/>
              <a:t>01.11.2024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28C18-F1CE-4234-903B-1DE27F0CDD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25222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F02FA-73C0-42A4-A6EC-4412D29434DB}" type="datetimeFigureOut">
              <a:rPr lang="ru-RU" smtClean="0"/>
              <a:pPr/>
              <a:t>01.11.2024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28C18-F1CE-4234-903B-1DE27F0CDD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46630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F02FA-73C0-42A4-A6EC-4412D29434DB}" type="datetimeFigureOut">
              <a:rPr lang="ru-RU" smtClean="0"/>
              <a:pPr/>
              <a:t>01.11.2024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28C18-F1CE-4234-903B-1DE27F0CDD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1934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F02FA-73C0-42A4-A6EC-4412D29434DB}" type="datetimeFigureOut">
              <a:rPr lang="ru-RU" smtClean="0"/>
              <a:pPr/>
              <a:t>01.11.2024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28C18-F1CE-4234-903B-1DE27F0CDD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83930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F02FA-73C0-42A4-A6EC-4412D29434DB}" type="datetimeFigureOut">
              <a:rPr lang="ru-RU" smtClean="0"/>
              <a:pPr/>
              <a:t>01.11.2024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28C18-F1CE-4234-903B-1DE27F0CDD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12979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F02FA-73C0-42A4-A6EC-4412D29434DB}" type="datetimeFigureOut">
              <a:rPr lang="ru-RU" smtClean="0"/>
              <a:pPr/>
              <a:t>01.11.2024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28C18-F1CE-4234-903B-1DE27F0CDD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87560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F02FA-73C0-42A4-A6EC-4412D29434DB}" type="datetimeFigureOut">
              <a:rPr lang="ru-RU" smtClean="0"/>
              <a:pPr/>
              <a:t>01.11.2024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7728C18-F1CE-4234-903B-1DE27F0CDD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78147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72732" y="434066"/>
            <a:ext cx="8385361" cy="1646302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НАЧАЛО 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КРЕСТОВЫХ ПОХОДОВ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8127" y="3129566"/>
            <a:ext cx="7766936" cy="2498501"/>
          </a:xfrm>
        </p:spPr>
        <p:txBody>
          <a:bodyPr>
            <a:normAutofit/>
          </a:bodyPr>
          <a:lstStyle/>
          <a:p>
            <a:pPr algn="ctr"/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урока: </a:t>
            </a:r>
          </a:p>
          <a:p>
            <a:pPr marL="514350" indent="-514350" algn="l">
              <a:buAutoNum type="arabicPeriod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и цели Крестовых походов.</a:t>
            </a:r>
          </a:p>
          <a:p>
            <a:pPr marL="514350" indent="-514350" algn="l">
              <a:buAutoNum type="arabicPeriod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крестовый поход.</a:t>
            </a:r>
          </a:p>
          <a:p>
            <a:pPr marL="514350" indent="-514350" algn="l">
              <a:buAutoNum type="arabicPeriod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Итог первого крестового похода.</a:t>
            </a:r>
          </a:p>
          <a:p>
            <a:pPr algn="l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0173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8940" y="-90153"/>
            <a:ext cx="1052204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88238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01157283"/>
              </p:ext>
            </p:extLst>
          </p:nvPr>
        </p:nvGraphicFramePr>
        <p:xfrm>
          <a:off x="201476" y="929898"/>
          <a:ext cx="10724828" cy="4773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62414"/>
                <a:gridCol w="5362414"/>
              </a:tblGrid>
              <a:tr h="119337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n>
                            <a:solidFill>
                              <a:schemeClr val="bg2">
                                <a:lumMod val="90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Кто</a:t>
                      </a:r>
                      <a:r>
                        <a:rPr lang="ru-RU" sz="2800" b="1" baseline="0" dirty="0" smtClean="0">
                          <a:ln>
                            <a:solidFill>
                              <a:schemeClr val="bg2">
                                <a:lumMod val="90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b="1" dirty="0" smtClean="0">
                          <a:ln>
                            <a:solidFill>
                              <a:schemeClr val="bg2">
                                <a:lumMod val="90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участвовал</a:t>
                      </a:r>
                      <a:endParaRPr lang="ru-RU" sz="2800" b="1" dirty="0">
                        <a:ln>
                          <a:solidFill>
                            <a:schemeClr val="bg2">
                              <a:lumMod val="90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n>
                            <a:solidFill>
                              <a:schemeClr val="bg2">
                                <a:lumMod val="90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Цели </a:t>
                      </a:r>
                    </a:p>
                    <a:p>
                      <a:r>
                        <a:rPr lang="ru-RU" sz="2800" dirty="0" smtClean="0">
                          <a:ln>
                            <a:solidFill>
                              <a:schemeClr val="bg2">
                                <a:lumMod val="90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(к чему стремились)</a:t>
                      </a:r>
                      <a:endParaRPr lang="ru-RU" sz="2800" dirty="0">
                        <a:ln>
                          <a:solidFill>
                            <a:schemeClr val="bg2">
                              <a:lumMod val="90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19337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Бедняки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9337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Феодалы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9337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Рыцари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3682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6828" y="0"/>
            <a:ext cx="70853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участников Крестовых походов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08338" y="3962001"/>
            <a:ext cx="91577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Крупные и мелкие феодалы: грабеж, захват добычи, новых земель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8338" y="2495167"/>
            <a:ext cx="94856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Крестьяне и бедняки: избавление от гнета феодалов и превращение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в свободных  земледельцев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8338" y="1124472"/>
            <a:ext cx="96975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Католическая церковь (организатор походов): усиление влияния папы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и захват новых владений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2889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8940" y="-90153"/>
            <a:ext cx="1052204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88238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9213" y="1809300"/>
            <a:ext cx="87151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Д/з: § 17 (16) п. 1-3, 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зад. 9 (заполнить графу про Первый крестовый </a:t>
            </a:r>
            <a:r>
              <a:rPr lang="ru-RU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поход</a:t>
            </a:r>
            <a:r>
              <a:rPr lang="ru-RU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877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328</TotalTime>
  <Words>99</Words>
  <Application>Microsoft Office PowerPoint</Application>
  <PresentationFormat>Произвольный</PresentationFormat>
  <Paragraphs>19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Грань</vt:lpstr>
      <vt:lpstr>НАЧАЛО  КРЕСТОВЫХ ПОХОДОВ</vt:lpstr>
      <vt:lpstr>Слайд 2</vt:lpstr>
      <vt:lpstr>Слайд 3</vt:lpstr>
      <vt:lpstr>Слайд 4</vt:lpstr>
      <vt:lpstr>Слайд 5</vt:lpstr>
      <vt:lpstr>Слайд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КРЕСТОВЫЕ ПОХОДЫ</dc:title>
  <dc:creator>razdo</dc:creator>
  <cp:lastModifiedBy>Раздобурдина ТН</cp:lastModifiedBy>
  <cp:revision>26</cp:revision>
  <dcterms:created xsi:type="dcterms:W3CDTF">2018-10-21T17:22:37Z</dcterms:created>
  <dcterms:modified xsi:type="dcterms:W3CDTF">2024-11-01T08:24:15Z</dcterms:modified>
</cp:coreProperties>
</file>