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3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092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87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374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114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089854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156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5408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023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014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218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522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663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193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393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297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756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F02FA-73C0-42A4-A6EC-4412D29434DB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728C18-F1CE-4234-903B-1DE27F0CD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14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732" y="434066"/>
            <a:ext cx="8385361" cy="164630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КРЕСТОВЫХ ПОХОДОВ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8127" y="3129566"/>
            <a:ext cx="7766936" cy="2498501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урока: </a:t>
            </a:r>
          </a:p>
          <a:p>
            <a:pPr marL="514350" indent="-514350" algn="l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и цели Крестовых походов.</a:t>
            </a:r>
          </a:p>
          <a:p>
            <a:pPr marL="514350" indent="-514350" algn="l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крестовый поход.</a:t>
            </a:r>
          </a:p>
          <a:p>
            <a:pPr marL="514350" indent="-514350" algn="l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 первого крестового похода.</a:t>
            </a:r>
          </a:p>
          <a:p>
            <a:pPr algn="l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17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940" y="-90153"/>
            <a:ext cx="105220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82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1157283"/>
              </p:ext>
            </p:extLst>
          </p:nvPr>
        </p:nvGraphicFramePr>
        <p:xfrm>
          <a:off x="201476" y="929898"/>
          <a:ext cx="10724828" cy="477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2414"/>
                <a:gridCol w="5362414"/>
              </a:tblGrid>
              <a:tr h="119337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n>
                            <a:solidFill>
                              <a:schemeClr val="bg2">
                                <a:lumMod val="9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Кто</a:t>
                      </a:r>
                      <a:r>
                        <a:rPr lang="ru-RU" sz="2800" b="1" baseline="0" dirty="0" smtClean="0">
                          <a:ln>
                            <a:solidFill>
                              <a:schemeClr val="bg2">
                                <a:lumMod val="9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smtClean="0">
                          <a:ln>
                            <a:solidFill>
                              <a:schemeClr val="bg2">
                                <a:lumMod val="9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участвовал</a:t>
                      </a:r>
                      <a:endParaRPr lang="ru-RU" sz="2800" b="1" dirty="0">
                        <a:ln>
                          <a:solidFill>
                            <a:schemeClr val="bg2">
                              <a:lumMod val="9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n>
                            <a:solidFill>
                              <a:schemeClr val="bg2">
                                <a:lumMod val="9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Цели </a:t>
                      </a:r>
                    </a:p>
                    <a:p>
                      <a:r>
                        <a:rPr lang="ru-RU" sz="2800" dirty="0" smtClean="0">
                          <a:ln>
                            <a:solidFill>
                              <a:schemeClr val="bg2">
                                <a:lumMod val="9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 чему стремились)</a:t>
                      </a:r>
                      <a:endParaRPr lang="ru-RU" sz="2800" dirty="0">
                        <a:ln>
                          <a:solidFill>
                            <a:schemeClr val="bg2">
                              <a:lumMod val="9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9337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Бедняки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337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Феодалы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337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Рыцари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68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6828" y="0"/>
            <a:ext cx="70853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участников Крестовых походов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8338" y="3962001"/>
            <a:ext cx="9157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Крупные и мелкие феодалы: грабеж, захват добычи, новых земель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338" y="2495167"/>
            <a:ext cx="94856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Крестьяне и бедняки: избавление от гнета феодалов и превращение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свободных  земледельцев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338" y="1124472"/>
            <a:ext cx="9697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Католическая церковь (организатор походов): усиление влияния папы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 захват новых владений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88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940" y="-90153"/>
            <a:ext cx="105220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82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9213" y="1809300"/>
            <a:ext cx="8715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Д/з: § 17 (16) п. 1-3,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зад. 9 (заполнить графу про Первый крестовый </a:t>
            </a: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</a:t>
            </a: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877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328</TotalTime>
  <Words>99</Words>
  <Application>Microsoft Office PowerPoint</Application>
  <PresentationFormat>Произвольный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НАЧАЛО  КРЕСТОВЫХ ПОХОДОВ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КРЕСТОВЫЕ ПОХОДЫ</dc:title>
  <dc:creator>razdo</dc:creator>
  <cp:lastModifiedBy>Раздобурдина ТН</cp:lastModifiedBy>
  <cp:revision>26</cp:revision>
  <dcterms:created xsi:type="dcterms:W3CDTF">2018-10-21T17:22:37Z</dcterms:created>
  <dcterms:modified xsi:type="dcterms:W3CDTF">2024-11-01T08:24:15Z</dcterms:modified>
</cp:coreProperties>
</file>