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35682-8B8D-4D66-9674-FBF867A40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147C1E-CA9D-49A6-94EA-C666F5B55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E1BB7F-2CBF-4512-B071-180DD129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D20A0-96B7-4FF4-9A2C-9B4B3439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D1087B-86CA-4C4B-8B5B-1DA65F85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6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C4E35-7C3F-4251-AC23-225D01BF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73E196-5DCB-402E-910A-5ADEDF90B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BBEB8-5F4F-4552-B646-8F958B92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C99659-342C-4C37-AA1B-DD0BBA62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6356E-CCFB-48A0-9F5E-32A7BE6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81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6D0C9C-224B-4DE9-B2B9-544CB1AE4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F8308B-DC82-45A1-A1FF-936B01E41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5C2B5D-7506-4231-9DB1-57D3BA1B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93E7FA-FA82-4045-837F-E0670458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9F4D0B-3F84-4AFE-B8FA-733E4CF5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1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B365C-1802-43E2-9003-78A2D2DB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EFAD08-9CBE-4FFE-AD61-7333F66E5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3CE8A0-4C44-43F1-9C2D-D38450473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D5FF3B-AB39-4FA4-872D-6DD584C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D7626-4226-4679-BE12-17124BCF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16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A77ED-50E9-4C17-86A2-B639A2E2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9D4F45-B592-4027-914B-29BA7F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8CAFE-D594-4ED4-B9E6-3C596A53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C85F0F-17BE-4872-911C-E1EF547A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DAEEB-10D1-4703-8C8E-1BFBB5CA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39E57-FE83-4637-84BC-70C3CC7A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2834E1-4859-44FA-8828-9D4F7CBBE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CB2462-9EB4-4F5D-993A-0F1D0CDE6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B31560-930C-4423-839D-7F3E9D39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889C1A-BC8E-4A96-A534-0EE6DF9CC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8A73AB-013D-46DF-8DBA-97D9A824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46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FF043-4E1A-47C9-94CB-FEB6D393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4931D4-032D-42CF-ADA0-1E7AA073B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4D17F8-4C0D-4AB4-85E0-B8E085296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AC46A6-7A8A-4493-99F9-BB57E00FC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D17D5E-1D21-4F2A-B9C8-C3E51FA0D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E0E6C9-DCAF-4615-AE50-7B561218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F134C6-617B-40F7-BD37-B8BDE481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7BB867-0C62-4477-90E0-86A54DD2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7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430E2-68D3-4B90-B9E2-03D1E08C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93EB24-EF39-4AD1-A663-D2D0F4073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36EB96-9937-490D-B45D-0D79EB03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7152CE-2DF9-48A6-9C94-523B8785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5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51B162-3540-45D1-96F9-37F1FC43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258AE4-52AE-45F0-ABCD-2A0FBEFC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59FF5D-B0C0-4D0F-B42F-8732A8879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8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1A2A2-9B76-43D4-81A1-CB0BD492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E7193-6025-4CC3-BB76-B829EF2E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AC0101-CEDA-4289-AA75-C81912A8B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5B5AF-17E1-42B5-80D7-3B3B088E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6EDC5B-B580-4BAF-98E2-7428FEB5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0AC243-8BCA-47A8-849A-5EEAAD61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0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C089F-4805-4AA0-B04A-6394D8574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2027A2-180A-431C-9945-42CFCE747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33A6B4-9E99-4243-BD00-95FFF59D5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78A688-A0F8-45C3-8367-A0DFDCFE3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3095AA-E14B-4B9A-B5C4-415CF31F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6B0A3E-4FA0-4856-BD0D-A57AF202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09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0493B-7382-4F2B-B190-1D07D94C0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23580B-6D87-49AD-8EFB-C0F187AF4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1A8C82-A4E0-4C1F-BA22-1063EE95DE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AA3C-8552-408B-9818-DCBF7F8D35E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B68E25-F45B-4AFC-B8B9-F84758554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AE4A1-A302-42E0-84F8-E1994D80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A818-8C60-4F24-A43C-AEBA01466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6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06C9D4-908C-4E99-B074-7C5259514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2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74B2BB-0218-4B6A-B2B8-FD161AB3A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C4BC65-5D8F-4B82-8F07-DEA7F057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5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8D395C-8CED-49B6-8DE8-831253884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8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54FC2A-8F76-4299-B075-D49532360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78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6DEA83-09BB-46E6-B650-6BDE28541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4963C-AD08-4A62-935F-3FF1D46175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4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791C3B-1F6F-42DC-833E-50FDADD71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59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1B5E6-55B1-4776-9CD7-F8385236D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6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8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D3111-7138-4DEE-A5C9-EEFA4E87E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3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B3FC7-EFB4-4984-A672-6A5C5F49F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4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1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01B8C6-415F-41B5-B7B0-0ABE6A4CE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21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ilianchic@vk.com</dc:creator>
  <cp:lastModifiedBy>ilianchic@vk.com</cp:lastModifiedBy>
  <cp:revision>4</cp:revision>
  <dcterms:created xsi:type="dcterms:W3CDTF">2024-10-19T12:20:17Z</dcterms:created>
  <dcterms:modified xsi:type="dcterms:W3CDTF">2024-10-19T13:35:49Z</dcterms:modified>
</cp:coreProperties>
</file>