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jpeg" ContentType="image/jpeg"/>
  <Override PartName="/ppt/media/image13.png" ContentType="image/png"/>
  <Override PartName="/ppt/media/image8.png" ContentType="image/png"/>
  <Override PartName="/ppt/media/image2.jpeg" ContentType="image/jpeg"/>
  <Override PartName="/ppt/media/image3.jpeg" ContentType="image/jpeg"/>
  <Override PartName="/ppt/media/image18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16.png" ContentType="image/png"/>
  <Override PartName="/ppt/media/image7.gif" ContentType="image/gif"/>
  <Override PartName="/ppt/media/image9.jpeg" ContentType="image/jpeg"/>
  <Override PartName="/ppt/media/image24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4.png" ContentType="image/png"/>
  <Override PartName="/ppt/media/image15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58FC01-A743-438D-9076-39B47E9D45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960DAE-3E5E-4220-B9D3-14C21ADE910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B0490C-2254-416E-A25C-B9370265EF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6D3626-A555-4058-8FFE-08A28AC5E14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264C7A-6C00-4530-B930-B983272266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51964D-7BF8-4E92-95AF-615EBA1E03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0A0149-E2A3-48E4-8DEE-7548155322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ECFD38-87E0-4B56-B46C-5477BF0635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2C1E18-FBF8-4668-A212-2A5C8956F8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2BF583-CEE9-4D52-8248-08F9FD2021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37DE32-468C-46EF-9277-A583CD8FEF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20EFA1-C879-4AF9-8726-646BA43E3B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147082-5583-43A2-94E4-5E599E71AD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E6252E-EA46-41E9-A7EC-B41ABD1258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33A451-6024-4BF6-B24E-A0951D8A58B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20394B-DA0C-48B8-8EE3-F986D19BF7A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2AD140-831C-4241-A4C9-FA37BD3A3D5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A00CF5-F526-4D6C-994F-12C2D548FD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BD6A0D-92D2-497F-9571-DF55AEE7E70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8573CC-4174-446B-8978-8C3DFF2486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CC562C-36F0-4A81-A7DE-11AC32D5D1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6847F0-FB95-4367-924C-A2BA24C4ED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A41197-189F-4C89-9286-BAC9006F5C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A3F73D-E465-4607-9564-695B33380D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27EFD9-3270-4AFE-B6DE-48923AA7D58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F155D9-2B55-409F-9F83-EC5EFC9B024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8.png"/><Relationship Id="rId1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gif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" descr="Бесплатное векторное изображение Насекомое с баннером из деревянного каркаса"/>
          <p:cNvPicPr/>
          <p:nvPr/>
        </p:nvPicPr>
        <p:blipFill>
          <a:blip r:embed="rId1"/>
          <a:stretch/>
        </p:blipFill>
        <p:spPr>
          <a:xfrm>
            <a:off x="0" y="188640"/>
            <a:ext cx="9137880" cy="652500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9640" y="242100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Кто такие насекомые?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1691640" y="3717000"/>
            <a:ext cx="5737320" cy="185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Подготовила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Учитель начальных классов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Куликова Кристина Павловна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в 1а классе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Дата проведения: 11.10.2023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Узнай насекомое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39640" y="1628640"/>
            <a:ext cx="7786800" cy="194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Те, с кем рядом я жужжала,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Помнят – у меня есть жало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И на брюшке полоса,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Потому, что я…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Picture 2" descr="http://img1.liveinternet.ru/images/attach/d/1/130/220/130220505_4709286_bees.png"/>
          <p:cNvPicPr/>
          <p:nvPr/>
        </p:nvPicPr>
        <p:blipFill>
          <a:blip r:embed="rId2"/>
          <a:stretch/>
        </p:blipFill>
        <p:spPr>
          <a:xfrm rot="673200">
            <a:off x="2285640" y="2885760"/>
            <a:ext cx="5139000" cy="36493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Узнай насекомое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39640" y="1628640"/>
            <a:ext cx="7786800" cy="194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 цветок, жужжа, садится,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Чтоб нектаром насладиться,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Он мохнатенький, как ель,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 пчелу похожий ...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3264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2" descr="D:\Мои документы\МОИ РИСУНКИ\зверюшки\насекомые\шмель.png"/>
          <p:cNvPicPr/>
          <p:nvPr/>
        </p:nvPicPr>
        <p:blipFill>
          <a:blip r:embed="rId2"/>
          <a:stretch/>
        </p:blipFill>
        <p:spPr>
          <a:xfrm rot="7129200">
            <a:off x="2847960" y="3090960"/>
            <a:ext cx="3198960" cy="33793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9564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Кто это?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Похожее изображение"/>
          <p:cNvPicPr/>
          <p:nvPr/>
        </p:nvPicPr>
        <p:blipFill>
          <a:blip r:embed="rId2"/>
          <a:stretch/>
        </p:blipFill>
        <p:spPr>
          <a:xfrm>
            <a:off x="1475640" y="1556640"/>
            <a:ext cx="6446160" cy="49366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6764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Жук-мягкотелка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2" descr="D:\Мои документы\МОИ РИСУНКИ\зверюшки\насекомые\жук-мягкотелка.png"/>
          <p:cNvPicPr/>
          <p:nvPr/>
        </p:nvPicPr>
        <p:blipFill>
          <a:blip r:embed="rId2"/>
          <a:stretch/>
        </p:blipFill>
        <p:spPr>
          <a:xfrm rot="3690600">
            <a:off x="3125880" y="1200960"/>
            <a:ext cx="2714040" cy="53701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6764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Жук- листоед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3" descr="D:\Мои документы\МОИ РИСУНКИ\зверюшки\насекомые\жук-листоед.png"/>
          <p:cNvPicPr/>
          <p:nvPr/>
        </p:nvPicPr>
        <p:blipFill>
          <a:blip r:embed="rId2"/>
          <a:stretch/>
        </p:blipFill>
        <p:spPr>
          <a:xfrm>
            <a:off x="2627640" y="1845000"/>
            <a:ext cx="4262040" cy="42375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6764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Пестряк-пчелиный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4" descr="D:\Мои документы\МОИ РИСУНКИ\зверюшки\насекомые\пестряк.png"/>
          <p:cNvPicPr/>
          <p:nvPr/>
        </p:nvPicPr>
        <p:blipFill>
          <a:blip r:embed="rId2"/>
          <a:stretch/>
        </p:blipFill>
        <p:spPr>
          <a:xfrm rot="4633800">
            <a:off x="3077280" y="909360"/>
            <a:ext cx="3092760" cy="51642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6764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Длинноусый дровосек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Picture 5" descr="D:\Мои документы\МОИ РИСУНКИ\зверюшки\насекомые\дровосек.png"/>
          <p:cNvPicPr/>
          <p:nvPr/>
        </p:nvPicPr>
        <p:blipFill>
          <a:blip r:embed="rId2"/>
          <a:stretch/>
        </p:blipFill>
        <p:spPr>
          <a:xfrm rot="1474800">
            <a:off x="1954800" y="1566360"/>
            <a:ext cx="5539320" cy="45500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39640" y="47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Проверь себя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Прямоугольник 4"/>
          <p:cNvSpPr/>
          <p:nvPr/>
        </p:nvSpPr>
        <p:spPr>
          <a:xfrm>
            <a:off x="2195640" y="2205000"/>
            <a:ext cx="502200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Кто такие </a:t>
            </a: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насекомые</a:t>
            </a: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?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Каких насекомых вы запомнили?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48" name="Picture 4" descr="D:\Мои документы\МОИ РИСУНКИ\зверюшки\насекомые\пестряк.png"/>
          <p:cNvPicPr/>
          <p:nvPr/>
        </p:nvPicPr>
        <p:blipFill>
          <a:blip r:embed="rId2"/>
          <a:stretch/>
        </p:blipFill>
        <p:spPr>
          <a:xfrm rot="4633800">
            <a:off x="588240" y="5055840"/>
            <a:ext cx="1287360" cy="214956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5" descr="D:\Мои документы\МОИ РИСУНКИ\зверюшки\насекомые\дровосек.png"/>
          <p:cNvPicPr/>
          <p:nvPr/>
        </p:nvPicPr>
        <p:blipFill>
          <a:blip r:embed="rId3"/>
          <a:stretch/>
        </p:blipFill>
        <p:spPr>
          <a:xfrm rot="19727400">
            <a:off x="7030440" y="4688640"/>
            <a:ext cx="2124000" cy="174456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3" descr="D:\Мои документы\МОИ РИСУНКИ\зверюшки\насекомые\жук-листоед.png"/>
          <p:cNvPicPr/>
          <p:nvPr/>
        </p:nvPicPr>
        <p:blipFill>
          <a:blip r:embed="rId4"/>
          <a:stretch/>
        </p:blipFill>
        <p:spPr>
          <a:xfrm>
            <a:off x="0" y="2061000"/>
            <a:ext cx="1448280" cy="143964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2" descr="D:\Мои документы\МОИ РИСУНКИ\зверюшки\насекомые\жук-мягкотелка.png"/>
          <p:cNvPicPr/>
          <p:nvPr/>
        </p:nvPicPr>
        <p:blipFill>
          <a:blip r:embed="rId5"/>
          <a:stretch/>
        </p:blipFill>
        <p:spPr>
          <a:xfrm rot="3690600">
            <a:off x="7136640" y="-313560"/>
            <a:ext cx="901800" cy="17845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2" descr="Похожее изображение"/>
          <p:cNvPicPr/>
          <p:nvPr/>
        </p:nvPicPr>
        <p:blipFill>
          <a:blip r:embed="rId6"/>
          <a:stretch/>
        </p:blipFill>
        <p:spPr>
          <a:xfrm>
            <a:off x="6928560" y="1340640"/>
            <a:ext cx="2215080" cy="169632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2" descr="D:\Мои документы\МОИ РИСУНКИ\зверюшки\насекомые\шмель.png"/>
          <p:cNvPicPr/>
          <p:nvPr/>
        </p:nvPicPr>
        <p:blipFill>
          <a:blip r:embed="rId7"/>
          <a:stretch/>
        </p:blipFill>
        <p:spPr>
          <a:xfrm rot="7129200">
            <a:off x="496800" y="12600"/>
            <a:ext cx="1556640" cy="16444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2" descr="http://img1.liveinternet.ru/images/attach/d/1/130/220/130220505_4709286_bees.png"/>
          <p:cNvPicPr/>
          <p:nvPr/>
        </p:nvPicPr>
        <p:blipFill>
          <a:blip r:embed="rId8"/>
          <a:stretch/>
        </p:blipFill>
        <p:spPr>
          <a:xfrm rot="673200">
            <a:off x="7421040" y="3024360"/>
            <a:ext cx="1896480" cy="134676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2" descr="D:\Мои документы\МОИ РИСУНКИ\зверюшки\насекомые\клоп-солдатик.png"/>
          <p:cNvPicPr/>
          <p:nvPr/>
        </p:nvPicPr>
        <p:blipFill>
          <a:blip r:embed="rId9"/>
          <a:stretch/>
        </p:blipFill>
        <p:spPr>
          <a:xfrm rot="5010000">
            <a:off x="317520" y="3426480"/>
            <a:ext cx="1353960" cy="184680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2" descr="Похожее изображение"/>
          <p:cNvPicPr/>
          <p:nvPr/>
        </p:nvPicPr>
        <p:blipFill>
          <a:blip r:embed="rId10"/>
          <a:stretch/>
        </p:blipFill>
        <p:spPr>
          <a:xfrm rot="4813800">
            <a:off x="2962800" y="4986000"/>
            <a:ext cx="1322280" cy="208548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4" descr="http://pngimg.com/uploads/dragonfly/dragonfly_PNG20.png"/>
          <p:cNvPicPr/>
          <p:nvPr/>
        </p:nvPicPr>
        <p:blipFill>
          <a:blip r:embed="rId11"/>
          <a:stretch/>
        </p:blipFill>
        <p:spPr>
          <a:xfrm rot="17375400">
            <a:off x="5699880" y="5133960"/>
            <a:ext cx="1994760" cy="18147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2" descr="http://a395.idata.over-blog.com/3/39/16/67/Dossier-I-I-I/fleur-papillon-30911.png"/>
          <p:cNvPicPr/>
          <p:nvPr/>
        </p:nvPicPr>
        <p:blipFill>
          <a:blip r:embed="rId12"/>
          <a:stretch/>
        </p:blipFill>
        <p:spPr>
          <a:xfrm rot="1861200">
            <a:off x="3924000" y="5041800"/>
            <a:ext cx="1668960" cy="15825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11640" y="2133000"/>
            <a:ext cx="8229240" cy="187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Спасибо за внимание!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" descr="Бесплатное векторное изображение Тропический пальмовый лист на белом фоне реалистичные зеленые летние растения векторная иллюстрация"/>
          <p:cNvPicPr/>
          <p:nvPr/>
        </p:nvPicPr>
        <p:blipFill>
          <a:blip r:embed="rId1"/>
          <a:stretch/>
        </p:blipFill>
        <p:spPr>
          <a:xfrm flipH="1" rot="10800000">
            <a:off x="2698920" y="3666960"/>
            <a:ext cx="6444720" cy="319068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8" descr="Бесплатное векторное изображение Тропический пальмовый лист на белом фоне реалистичные зеленые летние растения векторная иллюстрация"/>
          <p:cNvPicPr/>
          <p:nvPr/>
        </p:nvPicPr>
        <p:blipFill>
          <a:blip r:embed="rId2"/>
          <a:stretch/>
        </p:blipFill>
        <p:spPr>
          <a:xfrm flipH="1">
            <a:off x="360" y="0"/>
            <a:ext cx="5291640" cy="307332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4" descr="Вектор Мультяшный смешной паук на белом фоне"/>
          <p:cNvPicPr/>
          <p:nvPr/>
        </p:nvPicPr>
        <p:blipFill>
          <a:blip r:embed="rId3"/>
          <a:stretch/>
        </p:blipFill>
        <p:spPr>
          <a:xfrm>
            <a:off x="6876360" y="116640"/>
            <a:ext cx="2267280" cy="226728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2" descr="Бесплатное векторное изображение Мультяшная стрекоза на белом фоне"/>
          <p:cNvPicPr/>
          <p:nvPr/>
        </p:nvPicPr>
        <p:blipFill>
          <a:blip r:embed="rId4"/>
          <a:stretch/>
        </p:blipFill>
        <p:spPr>
          <a:xfrm>
            <a:off x="0" y="2917080"/>
            <a:ext cx="4320000" cy="394056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539640" y="980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Начинается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урок.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Он пойдет ребятам впрок.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Постарайтесь все понять,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Учитесь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тайны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открывать,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Бесплатное векторное изображение Синие бабочки векторный набор"/>
          <p:cNvPicPr/>
          <p:nvPr/>
        </p:nvPicPr>
        <p:blipFill>
          <a:blip r:embed="rId1"/>
          <a:stretch/>
        </p:blipFill>
        <p:spPr>
          <a:xfrm>
            <a:off x="1187640" y="0"/>
            <a:ext cx="5962320" cy="596232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2" descr="Бесплатное векторное изображение Листья фон с металлической фольгой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683640" y="1340640"/>
            <a:ext cx="8074800" cy="175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Над цветком порхает, пляшет,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Веерком узорным машет.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Скругленный прямоугольник 5"/>
          <p:cNvSpPr/>
          <p:nvPr/>
        </p:nvSpPr>
        <p:spPr>
          <a:xfrm>
            <a:off x="1691640" y="1052640"/>
            <a:ext cx="5976360" cy="18720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4" name="Picture 2" descr="http://img1.liveinternet.ru/images/attach/c/4/122/655/122655635_0_b1d3e_17a6ff6_orig.gif"/>
          <p:cNvPicPr/>
          <p:nvPr/>
        </p:nvPicPr>
        <p:blipFill>
          <a:blip r:embed="rId3"/>
          <a:stretch/>
        </p:blipFill>
        <p:spPr>
          <a:xfrm>
            <a:off x="2195640" y="2486520"/>
            <a:ext cx="4720680" cy="43711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6012000" y="764640"/>
            <a:ext cx="3034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Усики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Брюшко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Крылья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Лапки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Грудка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Усики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2" descr="http://a395.idata.over-blog.com/3/39/16/67/Dossier-I-I-I/fleur-papillon-30911.png"/>
          <p:cNvPicPr/>
          <p:nvPr/>
        </p:nvPicPr>
        <p:blipFill>
          <a:blip r:embed="rId1"/>
          <a:stretch/>
        </p:blipFill>
        <p:spPr>
          <a:xfrm rot="312600">
            <a:off x="-47880" y="292320"/>
            <a:ext cx="6732000" cy="6384240"/>
          </a:xfrm>
          <a:prstGeom prst="rect">
            <a:avLst/>
          </a:prstGeom>
          <a:ln w="0">
            <a:noFill/>
          </a:ln>
        </p:spPr>
      </p:pic>
      <p:cxnSp>
        <p:nvCxnSpPr>
          <p:cNvPr id="97" name="Прямая со стрелкой 10"/>
          <p:cNvCxnSpPr/>
          <p:nvPr/>
        </p:nvCxnSpPr>
        <p:spPr>
          <a:xfrm flipH="1">
            <a:off x="4788000" y="1124640"/>
            <a:ext cx="1207800" cy="1368360"/>
          </a:xfrm>
          <a:prstGeom prst="straightConnector1">
            <a:avLst/>
          </a:prstGeom>
          <a:ln w="57150">
            <a:solidFill>
              <a:srgbClr val="0000cc"/>
            </a:solidFill>
            <a:round/>
            <a:tailEnd len="med" type="arrow" w="med"/>
          </a:ln>
        </p:spPr>
      </p:cxnSp>
      <p:cxnSp>
        <p:nvCxnSpPr>
          <p:cNvPr id="98" name="Прямая со стрелкой 12"/>
          <p:cNvCxnSpPr/>
          <p:nvPr/>
        </p:nvCxnSpPr>
        <p:spPr>
          <a:xfrm flipH="1">
            <a:off x="3347640" y="1628640"/>
            <a:ext cx="2648160" cy="2952720"/>
          </a:xfrm>
          <a:prstGeom prst="straightConnector1">
            <a:avLst/>
          </a:prstGeom>
          <a:ln w="57150">
            <a:solidFill>
              <a:srgbClr val="0000cc"/>
            </a:solidFill>
            <a:round/>
            <a:tailEnd len="med" type="arrow" w="med"/>
          </a:ln>
        </p:spPr>
      </p:cxnSp>
      <p:cxnSp>
        <p:nvCxnSpPr>
          <p:cNvPr id="99" name="Прямая со стрелкой 14"/>
          <p:cNvCxnSpPr/>
          <p:nvPr/>
        </p:nvCxnSpPr>
        <p:spPr>
          <a:xfrm flipH="1">
            <a:off x="4283640" y="2852640"/>
            <a:ext cx="1712160" cy="1440720"/>
          </a:xfrm>
          <a:prstGeom prst="straightConnector1">
            <a:avLst/>
          </a:prstGeom>
          <a:ln w="57150">
            <a:solidFill>
              <a:srgbClr val="0000cc"/>
            </a:solidFill>
            <a:round/>
            <a:tailEnd len="med" type="arrow" w="med"/>
          </a:ln>
        </p:spPr>
      </p:cxnSp>
      <p:cxnSp>
        <p:nvCxnSpPr>
          <p:cNvPr id="100" name="Прямая со стрелкой 16"/>
          <p:cNvCxnSpPr/>
          <p:nvPr/>
        </p:nvCxnSpPr>
        <p:spPr>
          <a:xfrm flipH="1">
            <a:off x="3563640" y="3356640"/>
            <a:ext cx="2432160" cy="432720"/>
          </a:xfrm>
          <a:prstGeom prst="straightConnector1">
            <a:avLst/>
          </a:prstGeom>
          <a:ln w="57150">
            <a:solidFill>
              <a:srgbClr val="0000cc"/>
            </a:solidFill>
            <a:round/>
            <a:tailEnd len="med" type="arrow" w="med"/>
          </a:ln>
        </p:spPr>
      </p:cxnSp>
      <p:cxnSp>
        <p:nvCxnSpPr>
          <p:cNvPr id="101" name="Прямая со стрелкой 18"/>
          <p:cNvCxnSpPr/>
          <p:nvPr/>
        </p:nvCxnSpPr>
        <p:spPr>
          <a:xfrm flipH="1" flipV="1">
            <a:off x="3059640" y="1916640"/>
            <a:ext cx="2936160" cy="288360"/>
          </a:xfrm>
          <a:prstGeom prst="straightConnector1">
            <a:avLst/>
          </a:prstGeom>
          <a:ln w="57150">
            <a:solidFill>
              <a:srgbClr val="0000cc"/>
            </a:solidFill>
            <a:round/>
            <a:tailEnd len="med" type="arrow" w="med"/>
          </a:ln>
        </p:spPr>
      </p:cxnSp>
      <p:cxnSp>
        <p:nvCxnSpPr>
          <p:cNvPr id="102" name="Прямая со стрелкой 20"/>
          <p:cNvCxnSpPr/>
          <p:nvPr/>
        </p:nvCxnSpPr>
        <p:spPr>
          <a:xfrm flipH="1" flipV="1">
            <a:off x="4572000" y="2852640"/>
            <a:ext cx="1423800" cy="1152720"/>
          </a:xfrm>
          <a:prstGeom prst="straightConnector1">
            <a:avLst/>
          </a:prstGeom>
          <a:ln w="57150">
            <a:solidFill>
              <a:srgbClr val="0000cc"/>
            </a:solidFill>
            <a:round/>
            <a:tailEnd len="med" type="arrow" w="med"/>
          </a:ln>
        </p:spPr>
      </p:cxn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/>
          </p:nvPr>
        </p:nvSpPr>
        <p:spPr>
          <a:xfrm>
            <a:off x="611640" y="692640"/>
            <a:ext cx="8229240" cy="132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Насекомые -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это животные, у которых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6 ног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Скругленный прямоугольник 3"/>
          <p:cNvSpPr/>
          <p:nvPr/>
        </p:nvSpPr>
        <p:spPr>
          <a:xfrm>
            <a:off x="971640" y="332640"/>
            <a:ext cx="7488360" cy="18720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5" name="Picture 2" descr="Бесплатное векторное изображение Реалистичный набор насекомых с изолированными изображениями сверху стрекоз, бабочек, божьей коровки, изображения на пустой фоновой векторной иллюстрации"/>
          <p:cNvPicPr/>
          <p:nvPr/>
        </p:nvPicPr>
        <p:blipFill>
          <a:blip r:embed="rId1"/>
          <a:stretch/>
        </p:blipFill>
        <p:spPr>
          <a:xfrm>
            <a:off x="323640" y="2565000"/>
            <a:ext cx="8424720" cy="37411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Узнай насекомое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39640" y="1845000"/>
            <a:ext cx="7786800" cy="283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Прыгает пружинка —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Зелёная спинка —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 травы на былинку,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 ветки на тропинку.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2" descr="Картинки по запросу анимация кузнечик"/>
          <p:cNvPicPr/>
          <p:nvPr/>
        </p:nvPicPr>
        <p:blipFill>
          <a:blip r:embed="rId2"/>
          <a:stretch/>
        </p:blipFill>
        <p:spPr>
          <a:xfrm>
            <a:off x="539640" y="3645000"/>
            <a:ext cx="5529960" cy="26128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Узнай насекомое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39640" y="1628640"/>
            <a:ext cx="7786800" cy="283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 ромашку у ворот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Опустился вертолёт —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Золотистые глаза.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Кто же это?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4" descr="http://pngimg.com/uploads/dragonfly/dragonfly_PNG20.png"/>
          <p:cNvPicPr/>
          <p:nvPr/>
        </p:nvPicPr>
        <p:blipFill>
          <a:blip r:embed="rId2"/>
          <a:stretch/>
        </p:blipFill>
        <p:spPr>
          <a:xfrm rot="7484400">
            <a:off x="1744560" y="2580120"/>
            <a:ext cx="4233960" cy="38512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Узнай насекомое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39640" y="1628640"/>
            <a:ext cx="7786800" cy="283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Целый день он спать не прочь.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Но едва наступит ночь,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Запоёт его смычок. 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Музыканта звать…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2" descr="Похожее изображение"/>
          <p:cNvPicPr/>
          <p:nvPr/>
        </p:nvPicPr>
        <p:blipFill>
          <a:blip r:embed="rId2"/>
          <a:stretch/>
        </p:blipFill>
        <p:spPr>
          <a:xfrm rot="4813800">
            <a:off x="3945240" y="1614960"/>
            <a:ext cx="3638160" cy="57387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Бесплатное векторное изображение Листья фон с металлической фольгой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67640" y="47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Узнай насекомое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39640" y="1628640"/>
            <a:ext cx="7786800" cy="283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Необычный я усатик.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Я отважный клоп-…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Picture 2" descr="D:\Мои документы\МОИ РИСУНКИ\зверюшки\насекомые\клоп-солдатик.png"/>
          <p:cNvPicPr/>
          <p:nvPr/>
        </p:nvPicPr>
        <p:blipFill>
          <a:blip r:embed="rId2"/>
          <a:stretch/>
        </p:blipFill>
        <p:spPr>
          <a:xfrm rot="5010000">
            <a:off x="2470320" y="1779480"/>
            <a:ext cx="3937680" cy="53712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Редактор_презентаций/2.6.0.0$Windows_X86_64 LibreOffice_project/6a029956ed5ae9ee93d1d306b34e090ff774c563</Application>
  <AppVersion>15.0000</AppVersion>
  <Words>133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2024-01-18T15:05:03Z</dcterms:created>
  <dc:creator>Gigabyte</dc:creator>
  <dc:description/>
  <dc:language>ru-RU</dc:language>
  <cp:lastModifiedBy/>
  <dcterms:modified xsi:type="dcterms:W3CDTF">2024-01-31T16:23:38Z</dcterms:modified>
  <cp:revision>10</cp:revision>
  <dc:subject/>
  <dc:title>Кто такие насекомые?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18</vt:i4>
  </property>
</Properties>
</file>