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7034"/>
            <a:ext cx="8001056" cy="554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71530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771530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571480"/>
            <a:ext cx="757242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28667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764386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2023-03-20T06:07:41Z</dcterms:created>
  <dcterms:modified xsi:type="dcterms:W3CDTF">2023-03-20T06:11:20Z</dcterms:modified>
</cp:coreProperties>
</file>