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62" r:id="rId2"/>
    <p:sldId id="256" r:id="rId3"/>
    <p:sldId id="257" r:id="rId4"/>
    <p:sldId id="263" r:id="rId5"/>
    <p:sldId id="264" r:id="rId6"/>
    <p:sldId id="265" r:id="rId7"/>
    <p:sldId id="258" r:id="rId8"/>
    <p:sldId id="259" r:id="rId9"/>
    <p:sldId id="260" r:id="rId10"/>
    <p:sldId id="261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12.01.2023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2"/>
                </a:solidFill>
              </a:rPr>
              <a:t>Полезные напоминания для заботы о здоровье</a:t>
            </a:r>
            <a:br>
              <a:rPr lang="ru-RU" dirty="0" smtClean="0">
                <a:solidFill>
                  <a:schemeClr val="accent2"/>
                </a:solidFill>
              </a:rPr>
            </a:br>
            <a:endParaRPr lang="ru-RU" dirty="0">
              <a:solidFill>
                <a:schemeClr val="accent2"/>
              </a:solidFill>
            </a:endParaRPr>
          </a:p>
        </p:txBody>
      </p:sp>
      <p:pic>
        <p:nvPicPr>
          <p:cNvPr id="1026" name="Picture 2" descr="C:\Users\1\Desktop\08-01-2023_20-40-37\IMG_20230108_195924_95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14612" y="3357562"/>
            <a:ext cx="3143236" cy="31432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1\Desktop\08-01-2023_20-40-37\IMG_20230108_203017_812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14348" y="505596"/>
            <a:ext cx="7643866" cy="570948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1\Desktop\08-01-2023_20-40-37\IMG_20230108_203135_744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857224" y="94177"/>
            <a:ext cx="7072362" cy="662097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1\Desktop\08-01-2023_20-40-37\IMG_20230108_203044_822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42910" y="189889"/>
            <a:ext cx="7715304" cy="638238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1\Desktop\08-01-2023_20-40-37\IMG_20230108_195721_237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8596" y="428792"/>
            <a:ext cx="7786742" cy="592916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1\Desktop\08-01-2023_20-40-37\IMG_20230108_195811_629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857224" y="642938"/>
            <a:ext cx="7500990" cy="55721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1\Desktop\08-01-2023_20-40-37\IMG_20230108_195924_594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42910" y="518980"/>
            <a:ext cx="7643866" cy="570253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Как гормоны влияют на наше самочувствие</a:t>
            </a:r>
            <a:endParaRPr lang="ru-RU" dirty="0">
              <a:solidFill>
                <a:srgbClr val="C00000"/>
              </a:solidFill>
            </a:endParaRPr>
          </a:p>
        </p:txBody>
      </p:sp>
      <p:pic>
        <p:nvPicPr>
          <p:cNvPr id="3074" name="Picture 2" descr="C:\Users\1\Desktop\08-01-2023_20-40-37\IMG_20230108_203017_127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00100" y="1600200"/>
            <a:ext cx="7143799" cy="475775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1\Desktop\08-01-2023_20-40-37\IMG_20230108_203017_367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857224" y="533982"/>
            <a:ext cx="7500990" cy="559218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1\Desktop\08-01-2023_20-40-37\IMG_20230108_203017_436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71472" y="413452"/>
            <a:ext cx="7858179" cy="580163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</TotalTime>
  <Words>12</Words>
  <PresentationFormat>Экран (4:3)</PresentationFormat>
  <Paragraphs>2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Полезные напоминания для заботы о здоровье </vt:lpstr>
      <vt:lpstr>Слайд 2</vt:lpstr>
      <vt:lpstr>Слайд 3</vt:lpstr>
      <vt:lpstr>Слайд 4</vt:lpstr>
      <vt:lpstr>Слайд 5</vt:lpstr>
      <vt:lpstr>Слайд 6</vt:lpstr>
      <vt:lpstr>Как гормоны влияют на наше самочувствие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Полезные напоминания для заботы о здоровье </dc:title>
  <dc:creator>1</dc:creator>
  <cp:lastModifiedBy>1</cp:lastModifiedBy>
  <cp:revision>2</cp:revision>
  <dcterms:created xsi:type="dcterms:W3CDTF">2023-01-12T08:44:06Z</dcterms:created>
  <dcterms:modified xsi:type="dcterms:W3CDTF">2023-01-12T08:55:12Z</dcterms:modified>
</cp:coreProperties>
</file>