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642918"/>
            <a:ext cx="8286808" cy="548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8001055" cy="541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8001055" cy="548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7929617" cy="555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7" y="571480"/>
            <a:ext cx="7858181" cy="555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3" y="500042"/>
            <a:ext cx="7929618" cy="562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792961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</cp:revision>
  <dcterms:created xsi:type="dcterms:W3CDTF">2023-01-12T08:21:43Z</dcterms:created>
  <dcterms:modified xsi:type="dcterms:W3CDTF">2023-01-12T08:27:23Z</dcterms:modified>
</cp:coreProperties>
</file>